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5" r:id="rId18"/>
    <p:sldId id="276" r:id="rId19"/>
    <p:sldId id="277" r:id="rId20"/>
    <p:sldId id="278" r:id="rId21"/>
    <p:sldId id="281" r:id="rId22"/>
    <p:sldId id="279" r:id="rId23"/>
    <p:sldId id="28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1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documentos mais acessados;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Localização (país) de onde cada cliente acessou o sistema.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1026" name="Picture 2" descr="1_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69" y="0"/>
            <a:ext cx="4014952" cy="68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_ho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58" y="-5705"/>
            <a:ext cx="4139565" cy="69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9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0" name="Picture 2" descr="3_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92" y="-1"/>
            <a:ext cx="4193625" cy="68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8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3074" name="Picture 2" descr="4_filter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34" y="0"/>
            <a:ext cx="79558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2" name="Picture 4" descr="5_see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08" y="-11187"/>
            <a:ext cx="8713076" cy="71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6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Primeira entrega</a:t>
            </a:r>
          </a:p>
        </p:txBody>
      </p:sp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75" y="567341"/>
            <a:ext cx="6234316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" name="Sprint 1 - FOL Fil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0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Barbara </a:t>
            </a:r>
            <a:r>
              <a:rPr lang="pt-BR" b="1" dirty="0" err="1">
                <a:latin typeface="Century Gothic"/>
              </a:rPr>
              <a:t>Port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1F0F419-D2BF-4ED5-B523-6D77066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4" y="941089"/>
            <a:ext cx="10131072" cy="48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146" name="Picture 2" descr="Burndown Sprint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41" y="1546281"/>
            <a:ext cx="9059918" cy="484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1829286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54" y="4550979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76" y="2003014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07" y="3668110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125" y="3923506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Expo] 앱 페이지 적용하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87" y="1809873"/>
            <a:ext cx="2008485" cy="20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 enviar notificações referentes à recalls e avisos sobre possíveis avarias nos veículos fabricados.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Desenvolvemos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que 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ao modelo de veículo pertencente a cada usuário.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Century Gothic" panose="020B0502020202020204" pitchFamily="34" charset="0"/>
              </a:rPr>
              <a:t>Login</a:t>
            </a:r>
            <a:r>
              <a:rPr lang="pt-BR" dirty="0">
                <a:latin typeface="Century Gothic" panose="020B0502020202020204" pitchFamily="34" charset="0"/>
              </a:rPr>
              <a:t> do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documentos dos veículos do usuário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latin typeface="Century Gothic" panose="020B0502020202020204" pitchFamily="34" charset="0"/>
              </a:rPr>
              <a:t>Login</a:t>
            </a:r>
            <a:r>
              <a:rPr lang="pt-BR" dirty="0">
                <a:latin typeface="Century Gothic" panose="020B0502020202020204" pitchFamily="34" charset="0"/>
              </a:rPr>
              <a:t> do administrador;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usuários que acessaram o sistema.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147</Words>
  <Application>Microsoft Office PowerPoint</Application>
  <PresentationFormat>Widescreen</PresentationFormat>
  <Paragraphs>40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Anna Yukimi</cp:lastModifiedBy>
  <cp:revision>101</cp:revision>
  <dcterms:created xsi:type="dcterms:W3CDTF">2022-04-25T12:24:16Z</dcterms:created>
  <dcterms:modified xsi:type="dcterms:W3CDTF">2022-04-26T19:19:56Z</dcterms:modified>
</cp:coreProperties>
</file>